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</p:sldIdLst>
  <p:sldSz cx="9144000" cy="6858000" type="screen4x3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4" d="100"/>
          <a:sy n="94" d="100"/>
        </p:scale>
        <p:origin x="-127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EABB-5D91-4162-9E9D-6931DA67E856}" type="datetimeFigureOut">
              <a:rPr lang="ko-KR" altLang="en-US" smtClean="0"/>
              <a:t>2016-05-17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88901-CCC5-4913-9297-BC7D77EDE7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492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EABB-5D91-4162-9E9D-6931DA67E856}" type="datetimeFigureOut">
              <a:rPr lang="ko-KR" altLang="en-US" smtClean="0"/>
              <a:t>2016-05-17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88901-CCC5-4913-9297-BC7D77EDE7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876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EABB-5D91-4162-9E9D-6931DA67E856}" type="datetimeFigureOut">
              <a:rPr lang="ko-KR" altLang="en-US" smtClean="0"/>
              <a:t>2016-05-17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88901-CCC5-4913-9297-BC7D77EDE7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75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EABB-5D91-4162-9E9D-6931DA67E856}" type="datetimeFigureOut">
              <a:rPr lang="ko-KR" altLang="en-US" smtClean="0"/>
              <a:t>2016-05-17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88901-CCC5-4913-9297-BC7D77EDE7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610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EABB-5D91-4162-9E9D-6931DA67E856}" type="datetimeFigureOut">
              <a:rPr lang="ko-KR" altLang="en-US" smtClean="0"/>
              <a:t>2016-05-17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88901-CCC5-4913-9297-BC7D77EDE7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795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EABB-5D91-4162-9E9D-6931DA67E856}" type="datetimeFigureOut">
              <a:rPr lang="ko-KR" altLang="en-US" smtClean="0"/>
              <a:t>2016-05-17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88901-CCC5-4913-9297-BC7D77EDE7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883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EABB-5D91-4162-9E9D-6931DA67E856}" type="datetimeFigureOut">
              <a:rPr lang="ko-KR" altLang="en-US" smtClean="0"/>
              <a:t>2016-05-17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88901-CCC5-4913-9297-BC7D77EDE7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157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EABB-5D91-4162-9E9D-6931DA67E856}" type="datetimeFigureOut">
              <a:rPr lang="ko-KR" altLang="en-US" smtClean="0"/>
              <a:t>2016-05-17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88901-CCC5-4913-9297-BC7D77EDE7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94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EABB-5D91-4162-9E9D-6931DA67E856}" type="datetimeFigureOut">
              <a:rPr lang="ko-KR" altLang="en-US" smtClean="0"/>
              <a:t>2016-05-17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88901-CCC5-4913-9297-BC7D77EDE7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926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EABB-5D91-4162-9E9D-6931DA67E856}" type="datetimeFigureOut">
              <a:rPr lang="ko-KR" altLang="en-US" smtClean="0"/>
              <a:t>2016-05-17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88901-CCC5-4913-9297-BC7D77EDE7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06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EABB-5D91-4162-9E9D-6931DA67E856}" type="datetimeFigureOut">
              <a:rPr lang="ko-KR" altLang="en-US" smtClean="0"/>
              <a:t>2016-05-17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88901-CCC5-4913-9297-BC7D77EDE7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60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BEABB-5D91-4162-9E9D-6931DA67E856}" type="datetimeFigureOut">
              <a:rPr lang="ko-KR" altLang="en-US" smtClean="0"/>
              <a:t>2016-05-17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88901-CCC5-4913-9297-BC7D77EDE7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676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8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4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8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4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0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4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1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3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8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7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4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6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2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0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2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9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2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7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2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9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2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4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4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3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5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3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6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3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8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3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4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3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4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3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1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6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5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0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6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2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4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5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8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9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8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9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문화콘텐츠입문_조별-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4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0</Words>
  <Application>Microsoft Office PowerPoint</Application>
  <PresentationFormat>화면 슬라이드 쇼(4:3)</PresentationFormat>
  <Paragraphs>0</Paragraphs>
  <Slides>41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yongha yang</dc:creator>
  <cp:lastModifiedBy>my</cp:lastModifiedBy>
  <cp:revision>2</cp:revision>
  <dcterms:created xsi:type="dcterms:W3CDTF">2016-05-17T14:05:48Z</dcterms:created>
  <dcterms:modified xsi:type="dcterms:W3CDTF">2016-05-17T14:35:52Z</dcterms:modified>
</cp:coreProperties>
</file>